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4C82C6-A445-C998-D1AF-D1B2B764097E}" v="13" dt="2022-07-12T09:08:18.4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3" autoAdjust="0"/>
    <p:restoredTop sz="94660"/>
  </p:normalViewPr>
  <p:slideViewPr>
    <p:cSldViewPr snapToGrid="0">
      <p:cViewPr varScale="1">
        <p:scale>
          <a:sx n="60" d="100"/>
          <a:sy n="60" d="100"/>
        </p:scale>
        <p:origin x="1925"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1249738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3313380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2203679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2890373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519930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3174341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571676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916371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1150190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1669096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62A7982-8E34-416C-9AB3-1C0B0F7E5E84}" type="datetimeFigureOut">
              <a:rPr kumimoji="1" lang="ja-JP" altLang="en-US" smtClean="0"/>
              <a:t>2023/7/13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1388002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262A7982-8E34-416C-9AB3-1C0B0F7E5E84}" type="datetimeFigureOut">
              <a:rPr kumimoji="1" lang="ja-JP" altLang="en-US" smtClean="0"/>
              <a:t>2023/7/13</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968C9ABE-6BF4-4EC3-8010-F14187B57775}" type="slidenum">
              <a:rPr kumimoji="1" lang="ja-JP" altLang="en-US" smtClean="0"/>
              <a:t>‹#›</a:t>
            </a:fld>
            <a:endParaRPr kumimoji="1" lang="ja-JP" altLang="en-US"/>
          </a:p>
        </p:txBody>
      </p:sp>
    </p:spTree>
    <p:extLst>
      <p:ext uri="{BB962C8B-B14F-4D97-AF65-F5344CB8AC3E}">
        <p14:creationId xmlns:p14="http://schemas.microsoft.com/office/powerpoint/2010/main" val="41438574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145143"/>
            <a:ext cx="6858000" cy="369332"/>
          </a:xfrm>
          <a:prstGeom prst="rect">
            <a:avLst/>
          </a:prstGeom>
          <a:noFill/>
        </p:spPr>
        <p:txBody>
          <a:bodyPr wrap="square" rtlCol="0">
            <a:spAutoFit/>
          </a:bodyPr>
          <a:lstStyle/>
          <a:p>
            <a:pPr algn="ctr"/>
            <a:r>
              <a:rPr kumimoji="1" lang="ja-JP" altLang="en-US" dirty="0"/>
              <a:t>応募作品（デザイン画）</a:t>
            </a:r>
            <a:r>
              <a:rPr kumimoji="1" lang="ja-JP" altLang="en-US"/>
              <a:t>記入シート</a:t>
            </a:r>
            <a:endParaRPr kumimoji="1" lang="ja-JP" altLang="en-US" dirty="0"/>
          </a:p>
        </p:txBody>
      </p:sp>
      <p:sp>
        <p:nvSpPr>
          <p:cNvPr id="5" name="正方形/長方形 4"/>
          <p:cNvSpPr/>
          <p:nvPr/>
        </p:nvSpPr>
        <p:spPr>
          <a:xfrm>
            <a:off x="130629" y="630589"/>
            <a:ext cx="6604000" cy="8411811"/>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01752" y="8290560"/>
            <a:ext cx="6254496" cy="538609"/>
          </a:xfrm>
          <a:prstGeom prst="rect">
            <a:avLst/>
          </a:prstGeom>
          <a:noFill/>
        </p:spPr>
        <p:txBody>
          <a:bodyPr wrap="square" rtlCol="0">
            <a:spAutoFit/>
          </a:bodyPr>
          <a:lstStyle/>
          <a:p>
            <a:pPr>
              <a:spcBef>
                <a:spcPts val="600"/>
              </a:spcBef>
            </a:pPr>
            <a:r>
              <a:rPr kumimoji="1" lang="ja-JP" altLang="en-US" sz="1200" dirty="0"/>
              <a:t>お名前：</a:t>
            </a:r>
            <a:endParaRPr kumimoji="1" lang="en-US" altLang="ja-JP" sz="1200" dirty="0"/>
          </a:p>
          <a:p>
            <a:pPr>
              <a:spcBef>
                <a:spcPts val="600"/>
              </a:spcBef>
            </a:pPr>
            <a:r>
              <a:rPr kumimoji="1" lang="ja-JP" altLang="en-US" sz="1200" dirty="0"/>
              <a:t>ご所属（学校・その他教室等がある場合）：</a:t>
            </a:r>
          </a:p>
        </p:txBody>
      </p:sp>
    </p:spTree>
    <p:extLst>
      <p:ext uri="{BB962C8B-B14F-4D97-AF65-F5344CB8AC3E}">
        <p14:creationId xmlns:p14="http://schemas.microsoft.com/office/powerpoint/2010/main" val="1446361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145143"/>
            <a:ext cx="6858000" cy="369332"/>
          </a:xfrm>
          <a:prstGeom prst="rect">
            <a:avLst/>
          </a:prstGeom>
          <a:noFill/>
        </p:spPr>
        <p:txBody>
          <a:bodyPr wrap="square" rtlCol="0">
            <a:spAutoFit/>
          </a:bodyPr>
          <a:lstStyle/>
          <a:p>
            <a:pPr algn="ctr"/>
            <a:r>
              <a:rPr kumimoji="1" lang="en-US" altLang="ja-JP" dirty="0" smtClean="0"/>
              <a:t>【</a:t>
            </a:r>
            <a:r>
              <a:rPr kumimoji="1" lang="ja-JP" altLang="en-US" dirty="0" smtClean="0"/>
              <a:t>裏面</a:t>
            </a:r>
            <a:r>
              <a:rPr kumimoji="1" lang="en-US" altLang="ja-JP" dirty="0" smtClean="0"/>
              <a:t>】</a:t>
            </a:r>
            <a:r>
              <a:rPr kumimoji="1" lang="ja-JP" altLang="en-US" dirty="0" smtClean="0"/>
              <a:t>（</a:t>
            </a:r>
            <a:r>
              <a:rPr kumimoji="1" lang="ja-JP" altLang="en-US" dirty="0"/>
              <a:t>説明・補足</a:t>
            </a:r>
            <a:r>
              <a:rPr kumimoji="1" lang="ja-JP" altLang="en-US" dirty="0" smtClean="0"/>
              <a:t>）</a:t>
            </a:r>
            <a:endParaRPr kumimoji="1" lang="ja-JP" altLang="en-US" dirty="0"/>
          </a:p>
        </p:txBody>
      </p:sp>
      <p:sp>
        <p:nvSpPr>
          <p:cNvPr id="5" name="正方形/長方形 4"/>
          <p:cNvSpPr/>
          <p:nvPr/>
        </p:nvSpPr>
        <p:spPr>
          <a:xfrm>
            <a:off x="130629" y="630589"/>
            <a:ext cx="6604000" cy="8411811"/>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152400" y="8763000"/>
            <a:ext cx="6362700" cy="261610"/>
          </a:xfrm>
          <a:prstGeom prst="rect">
            <a:avLst/>
          </a:prstGeom>
          <a:noFill/>
        </p:spPr>
        <p:txBody>
          <a:bodyPr wrap="square" rtlCol="0">
            <a:spAutoFit/>
          </a:bodyPr>
          <a:lstStyle/>
          <a:p>
            <a:r>
              <a:rPr kumimoji="1" lang="en-US" altLang="ja-JP" sz="1100" dirty="0" smtClean="0"/>
              <a:t>※</a:t>
            </a:r>
            <a:r>
              <a:rPr kumimoji="1" lang="ja-JP" altLang="en-US" sz="1100" dirty="0" smtClean="0"/>
              <a:t>必要に応じて使用を想定している生地のサンプルを貼り付けてください。</a:t>
            </a:r>
            <a:endParaRPr kumimoji="1" lang="ja-JP" altLang="en-US" sz="1100" dirty="0"/>
          </a:p>
        </p:txBody>
      </p:sp>
    </p:spTree>
    <p:extLst>
      <p:ext uri="{BB962C8B-B14F-4D97-AF65-F5344CB8AC3E}">
        <p14:creationId xmlns:p14="http://schemas.microsoft.com/office/powerpoint/2010/main" val="3325359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男性と女性のアイコン"/>
          <p:cNvPicPr>
            <a:picLocks noChangeAspect="1" noChangeArrowheads="1"/>
          </p:cNvPicPr>
          <p:nvPr/>
        </p:nvPicPr>
        <p:blipFill rotWithShape="1">
          <a:blip r:embed="rId2">
            <a:extLst>
              <a:ext uri="{28A0092B-C50C-407E-A947-70E740481C1C}">
                <a14:useLocalDpi xmlns:a14="http://schemas.microsoft.com/office/drawing/2010/main" val="0"/>
              </a:ext>
            </a:extLst>
          </a:blip>
          <a:srcRect l="19657" t="20995" r="53104" b="20996"/>
          <a:stretch/>
        </p:blipFill>
        <p:spPr bwMode="auto">
          <a:xfrm>
            <a:off x="130629" y="1350902"/>
            <a:ext cx="3402522" cy="7246112"/>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0" y="145143"/>
            <a:ext cx="6858000" cy="369332"/>
          </a:xfrm>
          <a:prstGeom prst="rect">
            <a:avLst/>
          </a:prstGeom>
          <a:noFill/>
        </p:spPr>
        <p:txBody>
          <a:bodyPr wrap="square" rtlCol="0">
            <a:spAutoFit/>
          </a:bodyPr>
          <a:lstStyle/>
          <a:p>
            <a:pPr algn="ctr"/>
            <a:r>
              <a:rPr kumimoji="1" lang="ja-JP" altLang="en-US" dirty="0"/>
              <a:t>応募作品（デザイン画）記入</a:t>
            </a:r>
            <a:r>
              <a:rPr kumimoji="1" lang="ja-JP" altLang="en-US"/>
              <a:t>シート（記入</a:t>
            </a:r>
            <a:r>
              <a:rPr kumimoji="1" lang="ja-JP" altLang="en-US" dirty="0"/>
              <a:t>見本）</a:t>
            </a:r>
          </a:p>
        </p:txBody>
      </p:sp>
      <p:sp>
        <p:nvSpPr>
          <p:cNvPr id="5" name="正方形/長方形 4"/>
          <p:cNvSpPr/>
          <p:nvPr/>
        </p:nvSpPr>
        <p:spPr>
          <a:xfrm>
            <a:off x="130629" y="630589"/>
            <a:ext cx="6604000" cy="8411811"/>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62470" y="1073903"/>
            <a:ext cx="2338841" cy="276999"/>
          </a:xfrm>
          <a:prstGeom prst="rect">
            <a:avLst/>
          </a:prstGeom>
          <a:noFill/>
        </p:spPr>
        <p:txBody>
          <a:bodyPr wrap="square" rtlCol="0">
            <a:spAutoFit/>
          </a:bodyPr>
          <a:lstStyle/>
          <a:p>
            <a:pPr algn="ctr">
              <a:spcBef>
                <a:spcPts val="1200"/>
              </a:spcBef>
            </a:pPr>
            <a:r>
              <a:rPr kumimoji="1" lang="ja-JP" altLang="en-US" sz="1200" b="1" u="sng" dirty="0"/>
              <a:t>フロントスタイル</a:t>
            </a:r>
            <a:endParaRPr kumimoji="1" lang="en-US" altLang="ja-JP" sz="1200" b="1" u="sng" dirty="0"/>
          </a:p>
        </p:txBody>
      </p:sp>
      <p:sp>
        <p:nvSpPr>
          <p:cNvPr id="17" name="テキスト ボックス 16"/>
          <p:cNvSpPr txBox="1"/>
          <p:nvPr/>
        </p:nvSpPr>
        <p:spPr>
          <a:xfrm>
            <a:off x="3954150" y="1073903"/>
            <a:ext cx="2158437" cy="276999"/>
          </a:xfrm>
          <a:prstGeom prst="rect">
            <a:avLst/>
          </a:prstGeom>
          <a:noFill/>
        </p:spPr>
        <p:txBody>
          <a:bodyPr wrap="square" rtlCol="0">
            <a:spAutoFit/>
          </a:bodyPr>
          <a:lstStyle/>
          <a:p>
            <a:pPr algn="ctr">
              <a:spcBef>
                <a:spcPts val="1200"/>
              </a:spcBef>
            </a:pPr>
            <a:r>
              <a:rPr kumimoji="1" lang="ja-JP" altLang="en-US" sz="1200" b="1" u="sng" dirty="0"/>
              <a:t>バックスタイル</a:t>
            </a:r>
            <a:endParaRPr kumimoji="1" lang="en-US" altLang="ja-JP" sz="1200" b="1" u="sng" dirty="0"/>
          </a:p>
        </p:txBody>
      </p:sp>
      <p:pic>
        <p:nvPicPr>
          <p:cNvPr id="9" name="Picture 10" descr="男性と女性のアイコン"/>
          <p:cNvPicPr>
            <a:picLocks noChangeAspect="1" noChangeArrowheads="1"/>
          </p:cNvPicPr>
          <p:nvPr/>
        </p:nvPicPr>
        <p:blipFill rotWithShape="1">
          <a:blip r:embed="rId2">
            <a:extLst>
              <a:ext uri="{28A0092B-C50C-407E-A947-70E740481C1C}">
                <a14:useLocalDpi xmlns:a14="http://schemas.microsoft.com/office/drawing/2010/main" val="0"/>
              </a:ext>
            </a:extLst>
          </a:blip>
          <a:srcRect l="19657" t="20995" r="53104" b="20996"/>
          <a:stretch/>
        </p:blipFill>
        <p:spPr bwMode="auto">
          <a:xfrm>
            <a:off x="3324966" y="1350901"/>
            <a:ext cx="3409663" cy="7261319"/>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301752" y="6268410"/>
            <a:ext cx="6295727" cy="1661993"/>
          </a:xfrm>
          <a:prstGeom prst="rect">
            <a:avLst/>
          </a:prstGeom>
          <a:solidFill>
            <a:schemeClr val="bg1"/>
          </a:solidFill>
        </p:spPr>
        <p:txBody>
          <a:bodyPr wrap="square" rtlCol="0">
            <a:spAutoFit/>
          </a:bodyPr>
          <a:lstStyle/>
          <a:p>
            <a:pPr>
              <a:spcBef>
                <a:spcPts val="1200"/>
              </a:spcBef>
            </a:pPr>
            <a:r>
              <a:rPr kumimoji="1" lang="ja-JP" altLang="en-US" sz="1200" b="1" u="sng" dirty="0"/>
              <a:t>注意事項：</a:t>
            </a:r>
            <a:endParaRPr kumimoji="1" lang="en-US" altLang="ja-JP" sz="1200" b="1" u="sng" dirty="0"/>
          </a:p>
          <a:p>
            <a:pPr marL="171450" indent="-171450">
              <a:spcBef>
                <a:spcPts val="1200"/>
              </a:spcBef>
              <a:buFont typeface="Wingdings" panose="05000000000000000000" pitchFamily="2" charset="2"/>
              <a:buChar char="l"/>
            </a:pPr>
            <a:r>
              <a:rPr kumimoji="1" lang="ja-JP" altLang="en-US" sz="1200" dirty="0"/>
              <a:t>フォーマットは任意ですが、可能な限りこちらをお使いください。異なるフォーマットの場合でも同じ内容が必ず記載されているように作成してください。</a:t>
            </a:r>
            <a:endParaRPr kumimoji="1" lang="en-US" altLang="ja-JP" sz="1200" dirty="0"/>
          </a:p>
          <a:p>
            <a:pPr marL="171450" indent="-171450">
              <a:spcBef>
                <a:spcPts val="1200"/>
              </a:spcBef>
              <a:buFont typeface="Wingdings" panose="05000000000000000000" pitchFamily="2" charset="2"/>
              <a:buChar char="l"/>
            </a:pPr>
            <a:r>
              <a:rPr kumimoji="1" lang="ja-JP" altLang="en-US" sz="1200" dirty="0"/>
              <a:t>デザイン画は、必ず着色して下さい</a:t>
            </a:r>
            <a:endParaRPr kumimoji="1" lang="en-US" altLang="ja-JP" sz="1200" dirty="0"/>
          </a:p>
          <a:p>
            <a:pPr marL="171450" indent="-171450">
              <a:spcBef>
                <a:spcPts val="1200"/>
              </a:spcBef>
              <a:buFont typeface="Wingdings" panose="05000000000000000000" pitchFamily="2" charset="2"/>
              <a:buChar char="l"/>
            </a:pPr>
            <a:r>
              <a:rPr kumimoji="1" lang="ja-JP" altLang="en-US" sz="1200" dirty="0"/>
              <a:t>バックスタイル（アクセサリーの場合はディティールのわかるデザイン画）も必ず記載してください。またバックスタイル等も必ず着色してください。</a:t>
            </a:r>
            <a:endParaRPr kumimoji="1" lang="en-US" altLang="ja-JP" sz="1200" dirty="0"/>
          </a:p>
        </p:txBody>
      </p:sp>
      <p:sp>
        <p:nvSpPr>
          <p:cNvPr id="10" name="テキスト ボックス 9"/>
          <p:cNvSpPr txBox="1"/>
          <p:nvPr/>
        </p:nvSpPr>
        <p:spPr>
          <a:xfrm>
            <a:off x="301752" y="8449056"/>
            <a:ext cx="6254496" cy="538609"/>
          </a:xfrm>
          <a:prstGeom prst="rect">
            <a:avLst/>
          </a:prstGeom>
          <a:noFill/>
        </p:spPr>
        <p:txBody>
          <a:bodyPr wrap="square" rtlCol="0">
            <a:spAutoFit/>
          </a:bodyPr>
          <a:lstStyle/>
          <a:p>
            <a:pPr>
              <a:spcBef>
                <a:spcPts val="600"/>
              </a:spcBef>
            </a:pPr>
            <a:r>
              <a:rPr kumimoji="1" lang="ja-JP" altLang="en-US" sz="1200" dirty="0"/>
              <a:t>お名前：東京太郎</a:t>
            </a:r>
            <a:endParaRPr kumimoji="1" lang="en-US" altLang="ja-JP" sz="1200" dirty="0"/>
          </a:p>
          <a:p>
            <a:pPr>
              <a:spcBef>
                <a:spcPts val="600"/>
              </a:spcBef>
            </a:pPr>
            <a:r>
              <a:rPr kumimoji="1" lang="ja-JP" altLang="en-US" sz="1200" dirty="0"/>
              <a:t>ご所属（学校・その他教室等がある場合）：東京都庁手芸教室</a:t>
            </a:r>
          </a:p>
        </p:txBody>
      </p:sp>
    </p:spTree>
    <p:extLst>
      <p:ext uri="{BB962C8B-B14F-4D97-AF65-F5344CB8AC3E}">
        <p14:creationId xmlns:p14="http://schemas.microsoft.com/office/powerpoint/2010/main" val="864796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145143"/>
            <a:ext cx="6858000" cy="369332"/>
          </a:xfrm>
          <a:prstGeom prst="rect">
            <a:avLst/>
          </a:prstGeom>
          <a:noFill/>
        </p:spPr>
        <p:txBody>
          <a:bodyPr wrap="square" rtlCol="0">
            <a:spAutoFit/>
          </a:bodyPr>
          <a:lstStyle/>
          <a:p>
            <a:pPr algn="ctr"/>
            <a:r>
              <a:rPr kumimoji="1" lang="en-US" altLang="ja-JP" dirty="0" smtClean="0"/>
              <a:t>【</a:t>
            </a:r>
            <a:r>
              <a:rPr kumimoji="1" lang="ja-JP" altLang="en-US" dirty="0" smtClean="0"/>
              <a:t>裏面</a:t>
            </a:r>
            <a:r>
              <a:rPr kumimoji="1" lang="en-US" altLang="ja-JP" dirty="0" smtClean="0"/>
              <a:t>】</a:t>
            </a:r>
            <a:r>
              <a:rPr kumimoji="1" lang="ja-JP" altLang="en-US" dirty="0" smtClean="0"/>
              <a:t>（説明・補足）（</a:t>
            </a:r>
            <a:r>
              <a:rPr kumimoji="1" lang="ja-JP" altLang="en-US" dirty="0" smtClean="0"/>
              <a:t>記入</a:t>
            </a:r>
            <a:r>
              <a:rPr kumimoji="1" lang="ja-JP" altLang="en-US" dirty="0"/>
              <a:t>見本）</a:t>
            </a:r>
          </a:p>
        </p:txBody>
      </p:sp>
      <p:sp>
        <p:nvSpPr>
          <p:cNvPr id="5" name="正方形/長方形 4"/>
          <p:cNvSpPr/>
          <p:nvPr/>
        </p:nvSpPr>
        <p:spPr>
          <a:xfrm>
            <a:off x="130629" y="630589"/>
            <a:ext cx="6604000" cy="8411811"/>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06828" y="783772"/>
            <a:ext cx="6444343" cy="3724096"/>
          </a:xfrm>
          <a:prstGeom prst="rect">
            <a:avLst/>
          </a:prstGeom>
          <a:noFill/>
        </p:spPr>
        <p:txBody>
          <a:bodyPr wrap="square" rtlCol="0">
            <a:spAutoFit/>
          </a:bodyPr>
          <a:lstStyle/>
          <a:p>
            <a:pPr>
              <a:spcBef>
                <a:spcPts val="1200"/>
              </a:spcBef>
            </a:pPr>
            <a:r>
              <a:rPr kumimoji="1" lang="ja-JP" altLang="en-US" sz="1200" b="1" u="sng" dirty="0">
                <a:latin typeface="+mn-ea"/>
              </a:rPr>
              <a:t>記載方法：</a:t>
            </a:r>
            <a:endParaRPr kumimoji="1" lang="en-US" altLang="ja-JP" sz="1200" b="1" u="sng" dirty="0">
              <a:latin typeface="+mn-ea"/>
            </a:endParaRPr>
          </a:p>
          <a:p>
            <a:pPr marL="171450" indent="-171450">
              <a:spcBef>
                <a:spcPts val="1200"/>
              </a:spcBef>
              <a:buFont typeface="Wingdings" panose="05000000000000000000" pitchFamily="2" charset="2"/>
              <a:buChar char="l"/>
            </a:pPr>
            <a:r>
              <a:rPr kumimoji="1" lang="ja-JP" altLang="en-US" sz="1200" dirty="0">
                <a:latin typeface="+mn-ea"/>
              </a:rPr>
              <a:t>応募作品紹介に記載いただいた以外に、オモテのデザイン画について補足的に説明が必要な場合にご記入ください</a:t>
            </a:r>
            <a:endParaRPr kumimoji="1" lang="en-US" altLang="ja-JP" sz="1200" dirty="0">
              <a:latin typeface="+mn-ea"/>
            </a:endParaRPr>
          </a:p>
          <a:p>
            <a:pPr marL="171450" indent="-171450">
              <a:spcBef>
                <a:spcPts val="1200"/>
              </a:spcBef>
              <a:buFont typeface="Wingdings" panose="05000000000000000000" pitchFamily="2" charset="2"/>
              <a:buChar char="l"/>
            </a:pPr>
            <a:r>
              <a:rPr kumimoji="1" lang="ja-JP" altLang="en-US" sz="1200" dirty="0">
                <a:latin typeface="+mn-ea"/>
              </a:rPr>
              <a:t>記入は任意です。未記入により、減点されることはありません</a:t>
            </a:r>
            <a:endParaRPr kumimoji="1" lang="en-US" altLang="ja-JP" sz="1200" dirty="0">
              <a:latin typeface="+mn-ea"/>
            </a:endParaRPr>
          </a:p>
          <a:p>
            <a:pPr marL="171450" indent="-171450">
              <a:spcBef>
                <a:spcPts val="1200"/>
              </a:spcBef>
              <a:buFont typeface="Wingdings" panose="05000000000000000000" pitchFamily="2" charset="2"/>
              <a:buChar char="l"/>
            </a:pPr>
            <a:r>
              <a:rPr kumimoji="1" lang="ja-JP" altLang="en-US" sz="1200" dirty="0">
                <a:latin typeface="+mn-ea"/>
              </a:rPr>
              <a:t>文字数制限はありませんが端的にわかりやすく記述してください</a:t>
            </a:r>
            <a:endParaRPr kumimoji="1" lang="en-US" altLang="ja-JP" sz="1200" dirty="0">
              <a:latin typeface="+mn-ea"/>
            </a:endParaRPr>
          </a:p>
          <a:p>
            <a:pPr>
              <a:spcBef>
                <a:spcPts val="1200"/>
              </a:spcBef>
            </a:pPr>
            <a:endParaRPr kumimoji="1" lang="en-US" altLang="ja-JP" sz="1200" dirty="0">
              <a:latin typeface="+mn-ea"/>
            </a:endParaRPr>
          </a:p>
          <a:p>
            <a:pPr>
              <a:spcBef>
                <a:spcPts val="1200"/>
              </a:spcBef>
            </a:pPr>
            <a:r>
              <a:rPr kumimoji="1" lang="ja-JP" altLang="en-US" sz="1200" b="1" u="sng" dirty="0">
                <a:latin typeface="+mn-ea"/>
              </a:rPr>
              <a:t>記載例：</a:t>
            </a:r>
            <a:endParaRPr kumimoji="1" lang="en-US" altLang="ja-JP" sz="1200" dirty="0">
              <a:latin typeface="+mn-ea"/>
            </a:endParaRPr>
          </a:p>
          <a:p>
            <a:pPr marL="171450" indent="-171450">
              <a:spcBef>
                <a:spcPts val="1200"/>
              </a:spcBef>
              <a:buFont typeface="Wingdings" panose="05000000000000000000" pitchFamily="2" charset="2"/>
              <a:buChar char="l"/>
            </a:pPr>
            <a:r>
              <a:rPr kumimoji="1" lang="ja-JP" altLang="en-US" sz="1200" dirty="0">
                <a:latin typeface="+mn-ea"/>
              </a:rPr>
              <a:t>このルックは、コンセプトである</a:t>
            </a:r>
            <a:r>
              <a:rPr kumimoji="1" lang="en-US" altLang="ja-JP" sz="1200" dirty="0">
                <a:latin typeface="+mn-ea"/>
              </a:rPr>
              <a:t>『</a:t>
            </a:r>
            <a:r>
              <a:rPr kumimoji="1" lang="ja-JP" altLang="en-US" sz="1200" dirty="0">
                <a:latin typeface="+mn-ea"/>
              </a:rPr>
              <a:t>〇〇〇〇</a:t>
            </a:r>
            <a:r>
              <a:rPr kumimoji="1" lang="en-US" altLang="ja-JP" sz="1200" dirty="0">
                <a:latin typeface="+mn-ea"/>
              </a:rPr>
              <a:t>』</a:t>
            </a:r>
            <a:r>
              <a:rPr kumimoji="1" lang="ja-JP" altLang="en-US" sz="1200" dirty="0">
                <a:latin typeface="+mn-ea"/>
              </a:rPr>
              <a:t>における、○○の躍動感を特に伝えるためのデザインです。</a:t>
            </a:r>
            <a:endParaRPr kumimoji="1" lang="en-US" altLang="ja-JP" sz="1200" dirty="0">
              <a:latin typeface="+mn-ea"/>
            </a:endParaRPr>
          </a:p>
          <a:p>
            <a:pPr marL="171450" indent="-171450">
              <a:spcBef>
                <a:spcPts val="1200"/>
              </a:spcBef>
              <a:buFont typeface="Wingdings" panose="05000000000000000000" pitchFamily="2" charset="2"/>
              <a:buChar char="l"/>
            </a:pPr>
            <a:r>
              <a:rPr kumimoji="1" lang="ja-JP" altLang="en-US" sz="1200" dirty="0">
                <a:latin typeface="+mn-ea"/>
              </a:rPr>
              <a:t>有機的な曲線のみで構成することで、○○の躍動的佇まいを表現しています</a:t>
            </a:r>
            <a:endParaRPr kumimoji="1" lang="en-US" altLang="ja-JP" sz="1200" dirty="0">
              <a:latin typeface="+mn-ea"/>
            </a:endParaRPr>
          </a:p>
          <a:p>
            <a:pPr marL="171450" indent="-171450">
              <a:spcBef>
                <a:spcPts val="1200"/>
              </a:spcBef>
              <a:buFont typeface="Wingdings" panose="05000000000000000000" pitchFamily="2" charset="2"/>
              <a:buChar char="l"/>
            </a:pPr>
            <a:r>
              <a:rPr kumimoji="1" lang="ja-JP" altLang="en-US" sz="1200" dirty="0">
                <a:latin typeface="+mn-ea"/>
              </a:rPr>
              <a:t>高精細プリント技術による○○柄は、○○の美しさを実現できることを示し、スムーズな機能性表地を配置することで、人工的なものと○○の美しさと躍動感の融合を表現しています</a:t>
            </a:r>
            <a:endParaRPr kumimoji="1" lang="en-US" altLang="ja-JP" sz="1200" dirty="0">
              <a:latin typeface="+mn-ea"/>
            </a:endParaRPr>
          </a:p>
        </p:txBody>
      </p:sp>
    </p:spTree>
    <p:extLst>
      <p:ext uri="{BB962C8B-B14F-4D97-AF65-F5344CB8AC3E}">
        <p14:creationId xmlns:p14="http://schemas.microsoft.com/office/powerpoint/2010/main" val="306858711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203</TotalTime>
  <Words>300</Words>
  <Application>Microsoft Office PowerPoint</Application>
  <PresentationFormat>画面に合わせる (4:3)</PresentationFormat>
  <Paragraphs>24</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游ゴシック</vt:lpstr>
      <vt:lpstr>游ゴシック Light</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(株)博報堂ＤＹホールディングス</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河合 秀彰 博報堂 ＴＰＢ局 ＴＰＢＧ</dc:creator>
  <cp:lastModifiedBy>山口　友理</cp:lastModifiedBy>
  <cp:revision>23</cp:revision>
  <dcterms:created xsi:type="dcterms:W3CDTF">2022-07-11T03:30:35Z</dcterms:created>
  <dcterms:modified xsi:type="dcterms:W3CDTF">2023-07-13T14:43:27Z</dcterms:modified>
</cp:coreProperties>
</file>